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61" r:id="rId5"/>
    <p:sldId id="259" r:id="rId6"/>
    <p:sldId id="262" r:id="rId7"/>
    <p:sldId id="263" r:id="rId8"/>
    <p:sldId id="264" r:id="rId9"/>
    <p:sldId id="265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7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1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2052-A29A-42BC-BCCA-17FA4CBE3A37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DC9E7-442A-483D-B828-2EC983C9009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8000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2052-A29A-42BC-BCCA-17FA4CBE3A37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DC9E7-442A-483D-B828-2EC983C900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784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2052-A29A-42BC-BCCA-17FA4CBE3A37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DC9E7-442A-483D-B828-2EC983C900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669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2052-A29A-42BC-BCCA-17FA4CBE3A37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DC9E7-442A-483D-B828-2EC983C900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47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2052-A29A-42BC-BCCA-17FA4CBE3A37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DC9E7-442A-483D-B828-2EC983C9009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277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2052-A29A-42BC-BCCA-17FA4CBE3A37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DC9E7-442A-483D-B828-2EC983C900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101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2052-A29A-42BC-BCCA-17FA4CBE3A37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DC9E7-442A-483D-B828-2EC983C900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177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2052-A29A-42BC-BCCA-17FA4CBE3A37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DC9E7-442A-483D-B828-2EC983C900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767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2052-A29A-42BC-BCCA-17FA4CBE3A37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DC9E7-442A-483D-B828-2EC983C900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036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218E2052-A29A-42BC-BCCA-17FA4CBE3A37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FCDC9E7-442A-483D-B828-2EC983C900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715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2052-A29A-42BC-BCCA-17FA4CBE3A37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DC9E7-442A-483D-B828-2EC983C900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12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18E2052-A29A-42BC-BCCA-17FA4CBE3A37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FCDC9E7-442A-483D-B828-2EC983C9009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5139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Tools of the Trade –</a:t>
            </a:r>
            <a:br>
              <a:rPr lang="en-US" sz="6000" dirty="0"/>
            </a:br>
            <a:r>
              <a:rPr lang="en-US" dirty="0"/>
              <a:t>Web Development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sz="3200" dirty="0"/>
              <a:t>Adele Igel</a:t>
            </a:r>
          </a:p>
          <a:p>
            <a:r>
              <a:rPr lang="en-US" sz="3200" dirty="0"/>
              <a:t>Assistant Professor</a:t>
            </a:r>
          </a:p>
          <a:p>
            <a:r>
              <a:rPr lang="en-US" sz="3200" dirty="0"/>
              <a:t>University of California, Davis</a:t>
            </a:r>
          </a:p>
        </p:txBody>
      </p:sp>
    </p:spTree>
    <p:extLst>
      <p:ext uri="{BB962C8B-B14F-4D97-AF65-F5344CB8AC3E}">
        <p14:creationId xmlns:p14="http://schemas.microsoft.com/office/powerpoint/2010/main" val="3270629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I Want a Webpage?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941816"/>
            <a:ext cx="7543801" cy="3927278"/>
          </a:xfrm>
        </p:spPr>
        <p:txBody>
          <a:bodyPr>
            <a:normAutofit/>
          </a:bodyPr>
          <a:lstStyle/>
          <a:p>
            <a:pPr marL="400050" indent="-400050">
              <a:buFont typeface="Wingdings" panose="05000000000000000000" pitchFamily="2" charset="2"/>
              <a:buChar char="§"/>
            </a:pPr>
            <a:r>
              <a:rPr lang="en-US" sz="3600" dirty="0"/>
              <a:t>Make it easy for people to find out more about you</a:t>
            </a:r>
          </a:p>
          <a:p>
            <a:pPr marL="400050" indent="-400050">
              <a:buFont typeface="Wingdings" panose="05000000000000000000" pitchFamily="2" charset="2"/>
              <a:buChar char="§"/>
            </a:pPr>
            <a:r>
              <a:rPr lang="en-US" sz="3600" dirty="0"/>
              <a:t>Highlight your accomplishments</a:t>
            </a:r>
          </a:p>
          <a:p>
            <a:pPr marL="400050" indent="-400050">
              <a:buFont typeface="Wingdings" panose="05000000000000000000" pitchFamily="2" charset="2"/>
              <a:buChar char="§"/>
            </a:pPr>
            <a:r>
              <a:rPr lang="en-US" sz="3600" dirty="0"/>
              <a:t>Blogs</a:t>
            </a:r>
          </a:p>
          <a:p>
            <a:pPr marL="400050" indent="-400050">
              <a:buFont typeface="Wingdings" panose="05000000000000000000" pitchFamily="2" charset="2"/>
              <a:buChar char="§"/>
            </a:pPr>
            <a:r>
              <a:rPr lang="en-US" sz="3600" dirty="0"/>
              <a:t>Experience with HTML</a:t>
            </a:r>
          </a:p>
          <a:p>
            <a:pPr marL="400050" indent="-400050">
              <a:buFont typeface="Wingdings" panose="05000000000000000000" pitchFamily="2" charset="2"/>
              <a:buChar char="§"/>
            </a:pPr>
            <a:r>
              <a:rPr lang="en-US" sz="3600" dirty="0"/>
              <a:t>For fun!</a:t>
            </a:r>
          </a:p>
        </p:txBody>
      </p:sp>
    </p:spTree>
    <p:extLst>
      <p:ext uri="{BB962C8B-B14F-4D97-AF65-F5344CB8AC3E}">
        <p14:creationId xmlns:p14="http://schemas.microsoft.com/office/powerpoint/2010/main" val="3854057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I Get a Web Address?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7338" indent="-287338">
              <a:buFont typeface="Wingdings" panose="05000000000000000000" pitchFamily="2" charset="2"/>
              <a:buChar char="§"/>
            </a:pPr>
            <a:r>
              <a:rPr lang="en-US" sz="2800" dirty="0"/>
              <a:t>Find out if your university provides one</a:t>
            </a:r>
          </a:p>
          <a:p>
            <a:pPr marL="287338" indent="-287338">
              <a:buFont typeface="Wingdings" panose="05000000000000000000" pitchFamily="2" charset="2"/>
              <a:buChar char="§"/>
            </a:pPr>
            <a:r>
              <a:rPr lang="en-US" sz="2800" dirty="0"/>
              <a:t>Ask your advisor to host your page on theirs</a:t>
            </a:r>
          </a:p>
          <a:p>
            <a:pPr marL="287338" indent="-287338">
              <a:buFont typeface="Wingdings" panose="05000000000000000000" pitchFamily="2" charset="2"/>
              <a:buChar char="§"/>
            </a:pPr>
            <a:r>
              <a:rPr lang="en-US" sz="2800" dirty="0"/>
              <a:t>3</a:t>
            </a:r>
            <a:r>
              <a:rPr lang="en-US" sz="2800" baseline="30000" dirty="0"/>
              <a:t>rd</a:t>
            </a:r>
            <a:r>
              <a:rPr lang="en-US" sz="2800" dirty="0"/>
              <a:t> party hosts (e.g. </a:t>
            </a:r>
            <a:r>
              <a:rPr lang="en-US" sz="2800" dirty="0" err="1"/>
              <a:t>Wordpress</a:t>
            </a:r>
            <a:r>
              <a:rPr lang="en-US" sz="2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012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Information Should I Put on My Webpage?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600" dirty="0"/>
              <a:t>Anything you want! Within reason.</a:t>
            </a:r>
          </a:p>
          <a:p>
            <a:pPr marL="287338" indent="-287338">
              <a:buFont typeface="Wingdings" panose="05000000000000000000" pitchFamily="2" charset="2"/>
              <a:buChar char="§"/>
            </a:pPr>
            <a:r>
              <a:rPr lang="en-US" sz="2400" dirty="0"/>
              <a:t>Short biography</a:t>
            </a:r>
          </a:p>
          <a:p>
            <a:pPr marL="287338" indent="-287338">
              <a:buFont typeface="Wingdings" panose="05000000000000000000" pitchFamily="2" charset="2"/>
              <a:buChar char="§"/>
            </a:pPr>
            <a:r>
              <a:rPr lang="en-US" sz="2400" dirty="0"/>
              <a:t>Why you are interested in meteorology</a:t>
            </a:r>
          </a:p>
          <a:p>
            <a:pPr marL="287338" indent="-287338">
              <a:buFont typeface="Wingdings" panose="05000000000000000000" pitchFamily="2" charset="2"/>
              <a:buChar char="§"/>
            </a:pPr>
            <a:r>
              <a:rPr lang="en-US" sz="2400" dirty="0"/>
              <a:t>Your research interests</a:t>
            </a:r>
          </a:p>
          <a:p>
            <a:pPr marL="287338" indent="-287338">
              <a:buFont typeface="Wingdings" panose="05000000000000000000" pitchFamily="2" charset="2"/>
              <a:buChar char="§"/>
            </a:pPr>
            <a:r>
              <a:rPr lang="en-US" sz="2400" dirty="0"/>
              <a:t>Class projects</a:t>
            </a:r>
          </a:p>
          <a:p>
            <a:pPr marL="287338" indent="-287338">
              <a:buFont typeface="Wingdings" panose="05000000000000000000" pitchFamily="2" charset="2"/>
              <a:buChar char="§"/>
            </a:pPr>
            <a:r>
              <a:rPr lang="en-US" sz="2400" dirty="0"/>
              <a:t>Links to published papers </a:t>
            </a:r>
          </a:p>
          <a:p>
            <a:pPr marL="579946" lvl="1" indent="-287338">
              <a:buFont typeface="Wingdings" panose="05000000000000000000" pitchFamily="2" charset="2"/>
              <a:buChar char="§"/>
            </a:pPr>
            <a:r>
              <a:rPr lang="en-US" sz="2200" dirty="0"/>
              <a:t>Be careful about providing published paper directly – check copyright regulations</a:t>
            </a:r>
          </a:p>
          <a:p>
            <a:pPr marL="287338" indent="-287338">
              <a:buFont typeface="Wingdings" panose="05000000000000000000" pitchFamily="2" charset="2"/>
              <a:buChar char="§"/>
            </a:pPr>
            <a:r>
              <a:rPr lang="en-US" sz="2400" dirty="0"/>
              <a:t>Copy of your resume or CV</a:t>
            </a:r>
          </a:p>
        </p:txBody>
      </p:sp>
    </p:spTree>
    <p:extLst>
      <p:ext uri="{BB962C8B-B14F-4D97-AF65-F5344CB8AC3E}">
        <p14:creationId xmlns:p14="http://schemas.microsoft.com/office/powerpoint/2010/main" val="4092031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 Doesn’t Have to Be Fancy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My first web page - Hosted by my university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59" y="2363057"/>
            <a:ext cx="7642745" cy="914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850" y="3415044"/>
            <a:ext cx="7829817" cy="2235743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22086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…But It Easily Can Be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Wordpress</a:t>
            </a:r>
            <a:r>
              <a:rPr lang="en-US" dirty="0"/>
              <a:t> hosted through my university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161" y="2360433"/>
            <a:ext cx="8024590" cy="432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028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Templates!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87338" indent="-287338">
              <a:buFont typeface="Wingdings" panose="05000000000000000000" pitchFamily="2" charset="2"/>
              <a:buChar char="§"/>
            </a:pPr>
            <a:r>
              <a:rPr lang="en-US" sz="3200" dirty="0" err="1"/>
              <a:t>Wordpress</a:t>
            </a:r>
            <a:r>
              <a:rPr lang="en-US" sz="3200" dirty="0"/>
              <a:t> Templates</a:t>
            </a:r>
          </a:p>
          <a:p>
            <a:pPr marL="579946" lvl="1" indent="-287338">
              <a:buFont typeface="Wingdings" panose="05000000000000000000" pitchFamily="2" charset="2"/>
              <a:buChar char="§"/>
            </a:pPr>
            <a:r>
              <a:rPr lang="en-US" sz="2400" dirty="0"/>
              <a:t>Pros: No need to know any HTML! </a:t>
            </a:r>
          </a:p>
          <a:p>
            <a:pPr marL="579946" lvl="1" indent="-287338">
              <a:buFont typeface="Wingdings" panose="05000000000000000000" pitchFamily="2" charset="2"/>
              <a:buChar char="§"/>
            </a:pPr>
            <a:r>
              <a:rPr lang="en-US" sz="2400" dirty="0"/>
              <a:t>Cons: Hard to make the layout customized</a:t>
            </a:r>
          </a:p>
          <a:p>
            <a:pPr marL="287338" indent="-287338">
              <a:buFont typeface="Wingdings" panose="05000000000000000000" pitchFamily="2" charset="2"/>
              <a:buChar char="§"/>
            </a:pPr>
            <a:r>
              <a:rPr lang="en-US" sz="3200" dirty="0"/>
              <a:t>Many freely available templates on the web</a:t>
            </a:r>
          </a:p>
          <a:p>
            <a:pPr marL="579946" lvl="1" indent="-287338">
              <a:buFont typeface="Wingdings" panose="05000000000000000000" pitchFamily="2" charset="2"/>
              <a:buChar char="§"/>
            </a:pPr>
            <a:r>
              <a:rPr lang="en-US" sz="2400" dirty="0"/>
              <a:t>Pros: Highly customizable</a:t>
            </a:r>
          </a:p>
          <a:p>
            <a:pPr marL="579946" lvl="1" indent="-287338">
              <a:buFont typeface="Wingdings" panose="05000000000000000000" pitchFamily="2" charset="2"/>
              <a:buChar char="§"/>
            </a:pPr>
            <a:r>
              <a:rPr lang="en-US" sz="2400" dirty="0"/>
              <a:t>Cons: Need to know some HTML coding</a:t>
            </a:r>
          </a:p>
          <a:p>
            <a:pPr marL="287338" indent="-287338">
              <a:buFont typeface="Wingdings" panose="05000000000000000000" pitchFamily="2" charset="2"/>
              <a:buChar char="§"/>
            </a:pPr>
            <a:r>
              <a:rPr lang="en-US" sz="3200" dirty="0"/>
              <a:t>Fully Responsive Templates</a:t>
            </a:r>
          </a:p>
          <a:p>
            <a:pPr marL="579946" lvl="1" indent="-287338">
              <a:buFont typeface="Wingdings" panose="05000000000000000000" pitchFamily="2" charset="2"/>
              <a:buChar char="§"/>
            </a:pPr>
            <a:r>
              <a:rPr lang="en-US" sz="2400" dirty="0"/>
              <a:t>Work on mobile devices, tablets, and full size desktop screens</a:t>
            </a:r>
          </a:p>
        </p:txBody>
      </p:sp>
    </p:spTree>
    <p:extLst>
      <p:ext uri="{BB962C8B-B14F-4D97-AF65-F5344CB8AC3E}">
        <p14:creationId xmlns:p14="http://schemas.microsoft.com/office/powerpoint/2010/main" val="1892049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7338" indent="-287338">
              <a:buFont typeface="Wingdings" panose="05000000000000000000" pitchFamily="2" charset="2"/>
              <a:buChar char="§"/>
            </a:pPr>
            <a:r>
              <a:rPr lang="en-US" sz="3200" dirty="0"/>
              <a:t>HTML files</a:t>
            </a:r>
          </a:p>
          <a:p>
            <a:pPr marL="579946" lvl="1" indent="-287338">
              <a:buFont typeface="Wingdings" panose="05000000000000000000" pitchFamily="2" charset="2"/>
              <a:buChar char="§"/>
            </a:pPr>
            <a:r>
              <a:rPr lang="en-US" sz="2200" dirty="0"/>
              <a:t>Where you put all of your content</a:t>
            </a:r>
          </a:p>
          <a:p>
            <a:pPr marL="287338" indent="-287338">
              <a:buFont typeface="Wingdings" panose="05000000000000000000" pitchFamily="2" charset="2"/>
              <a:buChar char="§"/>
            </a:pPr>
            <a:r>
              <a:rPr lang="en-US" sz="3200" dirty="0"/>
              <a:t>CSS file</a:t>
            </a:r>
          </a:p>
          <a:p>
            <a:pPr marL="579946" lvl="1" indent="-287338">
              <a:buFont typeface="Wingdings" panose="05000000000000000000" pitchFamily="2" charset="2"/>
              <a:buChar char="§"/>
            </a:pPr>
            <a:r>
              <a:rPr lang="en-US" sz="2200" dirty="0"/>
              <a:t>Where you tell the webpage how to look</a:t>
            </a:r>
          </a:p>
          <a:p>
            <a:pPr marL="579946" lvl="1" indent="-287338">
              <a:buFont typeface="Wingdings" panose="05000000000000000000" pitchFamily="2" charset="2"/>
              <a:buChar char="§"/>
            </a:pPr>
            <a:r>
              <a:rPr lang="en-US" sz="2200" dirty="0"/>
              <a:t>Colors, sizes, fonts, positions, </a:t>
            </a:r>
            <a:r>
              <a:rPr lang="en-US" sz="2200" dirty="0" err="1"/>
              <a:t>etc</a:t>
            </a:r>
            <a:endParaRPr lang="en-US" sz="2200" dirty="0"/>
          </a:p>
          <a:p>
            <a:pPr marL="287338" indent="-287338">
              <a:buFont typeface="Wingdings" panose="05000000000000000000" pitchFamily="2" charset="2"/>
              <a:buChar char="§"/>
            </a:pPr>
            <a:r>
              <a:rPr lang="en-US" sz="3200" dirty="0"/>
              <a:t>Lots of websites and books available to teach yourself HTML and CSS</a:t>
            </a:r>
          </a:p>
          <a:p>
            <a:pPr marL="579946" lvl="1" indent="-287338">
              <a:buFont typeface="Wingdings" panose="05000000000000000000" pitchFamily="2" charset="2"/>
              <a:buChar char="§"/>
            </a:pPr>
            <a:r>
              <a:rPr lang="en-US" sz="3000" dirty="0"/>
              <a:t>w3schools.com</a:t>
            </a:r>
            <a:endParaRPr lang="en-US" sz="2000" dirty="0"/>
          </a:p>
          <a:p>
            <a:pPr marL="287338" indent="-287338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287338" indent="-287338">
              <a:buFont typeface="Wingdings" panose="05000000000000000000" pitchFamily="2" charset="2"/>
              <a:buChar char="§"/>
            </a:pP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384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Started!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</a:t>
            </a:r>
          </a:p>
        </p:txBody>
      </p:sp>
      <p:pic>
        <p:nvPicPr>
          <p:cNvPr id="4" name="bandicam 2016-12-30 15-57-08-67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5028" b="9232"/>
          <a:stretch/>
        </p:blipFill>
        <p:spPr>
          <a:xfrm>
            <a:off x="2311" y="1850375"/>
            <a:ext cx="9144000" cy="4890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941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197</TotalTime>
  <Words>252</Words>
  <Application>Microsoft Office PowerPoint</Application>
  <PresentationFormat>On-screen Show (4:3)</PresentationFormat>
  <Paragraphs>47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Wingdings</vt:lpstr>
      <vt:lpstr>Retrospect</vt:lpstr>
      <vt:lpstr>Tools of the Trade – Web Development</vt:lpstr>
      <vt:lpstr>Why Do I Want a Webpage?</vt:lpstr>
      <vt:lpstr>How Do I Get a Web Address?</vt:lpstr>
      <vt:lpstr>What Information Should I Put on My Webpage?</vt:lpstr>
      <vt:lpstr>It Doesn’t Have to Be Fancy</vt:lpstr>
      <vt:lpstr>…But It Easily Can Be</vt:lpstr>
      <vt:lpstr>Use Templates!</vt:lpstr>
      <vt:lpstr>Basics</vt:lpstr>
      <vt:lpstr>Get Started!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Adele Igel</dc:creator>
  <cp:lastModifiedBy>Adele Igel</cp:lastModifiedBy>
  <cp:revision>15</cp:revision>
  <dcterms:created xsi:type="dcterms:W3CDTF">2016-10-21T00:41:17Z</dcterms:created>
  <dcterms:modified xsi:type="dcterms:W3CDTF">2017-01-04T00:59:55Z</dcterms:modified>
</cp:coreProperties>
</file>